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A0D3F-E08F-430D-91DB-FE209734C0A3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57BC-5509-43CE-AA4A-B51CD9E5D3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EB7B-F8F3-4D9C-8DE8-EABC24E5232E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992888" cy="2547715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Роль средств массовой информации в политической жизни общества. </a:t>
            </a:r>
          </a:p>
        </p:txBody>
      </p:sp>
      <p:pic>
        <p:nvPicPr>
          <p:cNvPr id="1026" name="Picture 2" descr="C:\Users\Администратор\Desktop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5024"/>
            <a:ext cx="2987824" cy="32129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Администратор\Desktop\full_200902181125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645024"/>
            <a:ext cx="3252167" cy="32129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Администратор\Desktop\imgp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73016"/>
            <a:ext cx="3059832" cy="3284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3200" dirty="0">
                <a:latin typeface="Arial Black" pitchFamily="34" charset="0"/>
              </a:rPr>
              <a:t>Характер информации, распространяемой по каналам СМИ.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997152"/>
          </a:xfrm>
          <a:ln w="571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экономическая и социальная, военная и научно-техническая, национальная и молодежная и т.д.(все аспекты политики);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текущие события, прошлое и прогнозы;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информация местная (региона, города), общегосударственная(федерального уровня), международная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Общие принципы, которыми руководствуются СМИ при выборе тем своих публикаций и передач: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 w="57150">
            <a:solidFill>
              <a:schemeClr val="accent1"/>
            </a:solidFill>
          </a:ln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-приоритетность темы для граждан. Темы, волнующие людей (терроризм, катастрофы и т. п.), — в числе наиболее освещаемых в СМИ.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-сенсационные сведения, факты, выходящие за рамки повседневности: экстремальные происшествия, часто негативного характера.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сообщения о каких-либо новых, ранее неизвестных явлениях, </a:t>
            </a:r>
            <a:r>
              <a:rPr lang="ru-RU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организациях,решениях</a:t>
            </a: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заявлениях и т. п.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-данные об успехах политиков и партий на выборах, о высоких или очень низких позициях в рейтингах, отражающих степень их популярности.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-информация, исходящая от лиц, имеющих высокий общественный статус: глав государств и правительств, </a:t>
            </a:r>
            <a:r>
              <a:rPr lang="ru-RU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лиц,занимающих</a:t>
            </a: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высшие посты в военной, церковной или иных структурах.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7200" dirty="0">
                <a:latin typeface="Arial Black" pitchFamily="34" charset="0"/>
              </a:rPr>
              <a:t>ПЛАН</a:t>
            </a:r>
            <a:r>
              <a:rPr lang="en-US" sz="7200" dirty="0">
                <a:latin typeface="Arial Black" pitchFamily="34" charset="0"/>
              </a:rPr>
              <a:t>:</a:t>
            </a:r>
            <a:endParaRPr lang="ru-RU" sz="7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53136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>
                <a:latin typeface="Arial Black" pitchFamily="34" charset="0"/>
              </a:rPr>
              <a:t>1.Понятие СМИ.</a:t>
            </a:r>
          </a:p>
          <a:p>
            <a:r>
              <a:rPr lang="ru-RU" dirty="0">
                <a:latin typeface="Arial Black" pitchFamily="34" charset="0"/>
              </a:rPr>
              <a:t>2.Роль средств массовой информации в политической жизни общества.</a:t>
            </a:r>
          </a:p>
          <a:p>
            <a:r>
              <a:rPr lang="ru-RU" dirty="0">
                <a:latin typeface="Arial Black" pitchFamily="34" charset="0"/>
              </a:rPr>
              <a:t> 3.Влияние СМИ на позиции избирателя во время предвыборных кампаний.</a:t>
            </a:r>
          </a:p>
          <a:p>
            <a:r>
              <a:rPr lang="ru-RU" dirty="0">
                <a:latin typeface="Arial Black" pitchFamily="34" charset="0"/>
              </a:rPr>
              <a:t> 4.Характер информации, распространяемой по каналам СМИ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ru-RU" dirty="0">
                <a:latin typeface="Arial Black" pitchFamily="34" charset="0"/>
              </a:rPr>
              <a:t>1.Понятие СМИ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ln w="381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fontAlgn="base"/>
            <a:r>
              <a:rPr lang="ru-RU" dirty="0">
                <a:latin typeface="Arial Black" pitchFamily="34" charset="0"/>
              </a:rPr>
              <a:t>1. Средства массовой информации:</a:t>
            </a:r>
          </a:p>
          <a:p>
            <a:pPr lvl="0" fontAlgn="base"/>
            <a:r>
              <a:rPr lang="ru-RU" b="1" dirty="0"/>
              <a:t>Совокупность всех каналов передачи информации</a:t>
            </a:r>
            <a:r>
              <a:rPr lang="ru-RU" dirty="0"/>
              <a:t>: печать (газеты, журналы, бюллетени, информационные листки и т. д.); радио; телевидение; кинематограф; видео; Интернет.</a:t>
            </a:r>
          </a:p>
          <a:p>
            <a:pPr lvl="0" fontAlgn="base"/>
            <a:r>
              <a:rPr lang="ru-RU" b="1" dirty="0"/>
              <a:t>Совокупность всех жанров</a:t>
            </a:r>
            <a:r>
              <a:rPr lang="ru-RU" dirty="0"/>
              <a:t>, посредством которых реализуется все содержание массовой информации: заметка; интервью; репортаж; отчет; корреспонденция; комментарий; обозрение; беседа; ток-шоу; пресс-конференция; анкета;, очерк; эссе; интерактивный опрос; фельетон; памфлет.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3465513" cy="86409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Институт СМИ</a:t>
            </a:r>
            <a:r>
              <a:rPr lang="ru-RU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специалисты (журналисты, инженеры и техники, работники типографий и др.);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специализированные организации учреждения(издательства газет, радиовещательные корпорации, телецентры, редакции и т. п.), располагающих необходимыми сооружениями и специальной техникой;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деятельность СМИ регулируется соответствующими социальными нормами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5124" name="Текст 3"/>
          <p:cNvSpPr>
            <a:spLocks noGrp="1"/>
          </p:cNvSpPr>
          <p:nvPr>
            <p:ph type="body"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5125" name="Picture 1" descr="C:\Users\Андрей\Desktop\pic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428750"/>
            <a:ext cx="2952750" cy="295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2" descr="C:\Users\Андрей\Desktop\82747.jpg"/>
          <p:cNvPicPr>
            <a:picLocks noChangeAspect="1" noChangeArrowheads="1"/>
          </p:cNvPicPr>
          <p:nvPr/>
        </p:nvPicPr>
        <p:blipFill>
          <a:blip r:embed="rId3" cstate="print"/>
          <a:srcRect t="7874"/>
          <a:stretch>
            <a:fillRect/>
          </a:stretch>
        </p:blipFill>
        <p:spPr bwMode="auto">
          <a:xfrm>
            <a:off x="500063" y="4429125"/>
            <a:ext cx="3000375" cy="21066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Основные направления деятельности СМИ: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ln w="57150">
            <a:solidFill>
              <a:schemeClr val="accent1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1.удовлетворение информационных интересов общества;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2.обеспечение гласности;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3.изучение и формирование общественного мнения;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4.организация обсуждения, дискуссий по важным проблемам жизни общества;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5.поддержка или критика программ и деятельности государства, партий, общественных организаций и движений, отдельных лидеров;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6.воспитание политической культуры, морали и др. качеств у граждан.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ФУНКЦИИ СМИ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  <a:ln w="57150">
            <a:solidFill>
              <a:schemeClr val="accent1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информационная функция, которая состоит в сообщении о наиболее значительных событиях;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выбор и комментирование информации, ее оценка;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функция политической социализации;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функция критики и контроля;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Представление различных общественных интересов, мнений, взглядов на политику;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формирования общественного мнения;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мобилизационная.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ru-RU" sz="3100" dirty="0">
                <a:latin typeface="Arial Black" pitchFamily="34" charset="0"/>
              </a:rPr>
            </a:br>
            <a:br>
              <a:rPr lang="ru-RU" sz="3100" dirty="0">
                <a:latin typeface="Arial Black" pitchFamily="34" charset="0"/>
              </a:rPr>
            </a:br>
            <a:r>
              <a:rPr lang="ru-RU" sz="3100" dirty="0">
                <a:latin typeface="Arial Black" pitchFamily="34" charset="0"/>
              </a:rPr>
              <a:t>2.Роль средств массовой информации в политической жизни общества.</a:t>
            </a:r>
            <a:br>
              <a:rPr lang="ru-RU" dirty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выражают интересы общества, различных социальных групп, отдельных личностей;</a:t>
            </a:r>
          </a:p>
          <a:p>
            <a:pPr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направляют (характер информации, адресуемой аудитории, определяет её отношение к действительности и направление социальных действий);</a:t>
            </a:r>
          </a:p>
          <a:p>
            <a:pPr>
              <a:defRPr/>
            </a:pP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пропагандируют определённые идеи, взгляды, учения, политические программы и тем самым участвуют в социальном управлении;</a:t>
            </a:r>
          </a:p>
          <a:p>
            <a:pPr>
              <a:defRPr/>
            </a:pPr>
            <a:r>
              <a:rPr lang="ru-RU" b="1" dirty="0"/>
              <a:t>формируют </a:t>
            </a:r>
            <a:r>
              <a:rPr lang="ru-RU" b="1" u="sng" dirty="0"/>
              <a:t>общественное мнение</a:t>
            </a:r>
            <a:r>
              <a:rPr lang="ru-RU" b="1" dirty="0"/>
              <a:t>, состояние массового сознания, заключающее в себе отношение (скрытое или явное) людей к событиям и фактам социальной действительности.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57150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Arial Black" pitchFamily="34" charset="0"/>
              </a:rPr>
              <a:t>Каждому гарантируется свобода мысли и слова.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>
                <a:latin typeface="Arial Black" pitchFamily="34" charset="0"/>
              </a:rPr>
              <a:t>Не допускаются пропаганда или агитация, возбуждающие социальную, расовую, национальную или религиозную ненависть и вражду.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>
                <a:latin typeface="Arial Black" pitchFamily="34" charset="0"/>
              </a:rPr>
              <a:t>Запрещается пропаганда социального, расового, национального, религиозного или языкового превосходства.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>
                <a:latin typeface="Arial Black" pitchFamily="34" charset="0"/>
              </a:rPr>
              <a:t>Никто не может быть принужден к выражению своих мнений и убеждений или отказу от них.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>
                <a:latin typeface="Arial Black" pitchFamily="34" charset="0"/>
              </a:rPr>
              <a:t>Каждый имеет право свободно искать, получать, передавать, производить и распространять информацию любым законным способом. Перечень сведений, составляющих государственную тайну, определяется федеральным законом.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>
                <a:latin typeface="Arial Black" pitchFamily="34" charset="0"/>
              </a:rPr>
              <a:t>Гарантируется свобода массовой информации. Цензура запрещена.</a:t>
            </a:r>
          </a:p>
          <a:p>
            <a:endParaRPr lang="ru-RU" dirty="0">
              <a:latin typeface="Arial Black" pitchFamily="34" charset="0"/>
            </a:endParaRPr>
          </a:p>
          <a:p>
            <a:pPr algn="r">
              <a:buFont typeface="Wingdings 2" pitchFamily="18" charset="2"/>
              <a:buNone/>
            </a:pP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(Конституция Российской Федерации)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3200" dirty="0">
                <a:latin typeface="Arial Black" pitchFamily="34" charset="0"/>
              </a:rPr>
              <a:t>Влияние СМИ на позиции избирателя во время предвыборных кампаний.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dirty="0"/>
              <a:t>БЕЗ  СМИ  В СОВРЕМЕННОЙ ПОЛИТИЧЕСКОЙ ЖИЗНИ   НЕВОЗМОЖНЫ   НИ ОДНИ  ВЫБОРЫ</a:t>
            </a:r>
            <a:r>
              <a:rPr lang="ru-RU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/>
              <a:t>1.ПРЕДВЫБОРНАЯ АГИТАЦИЯ- ДЕБАТЫ, ВЫСТУПЛЕНИЯ КАНДИДАТОВ,  И Т.Д.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2. МЕТОДЫ КОММЕРЧЕСКОЙ РЕКЛАМЫ.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ПОЛИТИКИ- ТОВАР НА ПОЛИТ. РЫНКЕ.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3.РЕКЛАМА ИСПОЛЬЗЕТ МЕТОДЫ ВНУШЕНИЯ, ЭМОЦИОНАЛЬНОСТЬ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731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Wingdings 2</vt:lpstr>
      <vt:lpstr>Тема Office</vt:lpstr>
      <vt:lpstr>Роль средств массовой информации в политической жизни общества. </vt:lpstr>
      <vt:lpstr>ПЛАН:</vt:lpstr>
      <vt:lpstr>1.Понятие СМИ</vt:lpstr>
      <vt:lpstr>Институт СМИ.</vt:lpstr>
      <vt:lpstr>Основные направления деятельности СМИ:</vt:lpstr>
      <vt:lpstr>ФУНКЦИИ СМИ :</vt:lpstr>
      <vt:lpstr>  2.Роль средств массовой информации в политической жизни общества. </vt:lpstr>
      <vt:lpstr>Презентация PowerPoint</vt:lpstr>
      <vt:lpstr>Влияние СМИ на позиции избирателя во время предвыборных кампаний. </vt:lpstr>
      <vt:lpstr>Характер информации, распространяемой по каналам СМИ.</vt:lpstr>
      <vt:lpstr>Общие принципы, которыми руководствуются СМИ при выборе тем своих публикаций и передач: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средств массовой информации в политической жизни общества.</dc:title>
  <dc:creator>USER</dc:creator>
  <cp:lastModifiedBy>Марина Симанкова</cp:lastModifiedBy>
  <cp:revision>15</cp:revision>
  <dcterms:created xsi:type="dcterms:W3CDTF">2015-03-25T10:04:39Z</dcterms:created>
  <dcterms:modified xsi:type="dcterms:W3CDTF">2020-07-15T13:59:56Z</dcterms:modified>
</cp:coreProperties>
</file>